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C9F72D-5972-470A-A9D7-1E6FFDB10C98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7E4A7B-696A-4689-995A-79BCC02486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15502" cy="11085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Частное общеобразовательное учреждение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«Общеобразовательная Гимназия «</a:t>
            </a:r>
            <a:r>
              <a:rPr lang="ru-RU" sz="2000" dirty="0" err="1" smtClean="0">
                <a:solidFill>
                  <a:schemeClr val="tx1"/>
                </a:solidFill>
              </a:rPr>
              <a:t>Альбертина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6243654" cy="2643206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программе воспитания</a:t>
            </a:r>
            <a:endParaRPr lang="ru-RU" sz="3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ЛЮБИМАЯ ИГРУШКА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776003"/>
            <a:ext cx="3575320" cy="23063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52" y="5929330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Иванова А.А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621508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1" y="142873"/>
          <a:ext cx="8501092" cy="6500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534"/>
                <a:gridCol w="2179783"/>
                <a:gridCol w="1961775"/>
              </a:tblGrid>
              <a:tr h="13635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Рассказы воспитателей о материалах, из которых изготавливают игрушки (резина, пластик, металл, бумага)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35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и обсуждение картин об игрушках «Дети играют», «В детском саду». Рассматривание иллюстраций с игрушками.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35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художественной литературы: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А.Барто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«Игрушки», В.Шипунов «Неваляшка», Э.Успенский «Берегите игрушки».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635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Разучивание хороводных и подвижных игр «Матрешки», «Веселые игрушки», «Мой веселый звонкий мяч»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 др.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647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Сюжетно-ролевые игры «Магазин игрушек», «День рождения куклы Маши», «В гостях у игрушек»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571480"/>
          <a:ext cx="8286776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6908"/>
                <a:gridCol w="1823315"/>
                <a:gridCol w="1976553"/>
              </a:tblGrid>
              <a:tr h="313907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Продуктивная деятельность: изготовление погремушек из бросового материала, аппликация «Наряди матрешку», лепка «Мячики для игрушек», раскраски «Игрушки», лепка из пластилина «Неваляшки»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0446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проекта: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Фотоколлаж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«Наши любимые игрушки», Выставка детских поделок – игрушек из различных материалов «Игрушки своими руками»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58280" cy="857272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мероприятий с родителями 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972452" cy="53309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Познакомить родителей с предстоящей работой над проектом. Письмо родителям.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Участвуют в подборе литературы по теме проекта (стихи, рассказы, загадки и др.)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Изготовление поделок – игрушек из различных материалов (оригами, бумага, нитки, бросовый материал и др.)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Сделать фото ребенка с его любимой игрушкой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Консультация для родителей «Влияние игрушек на развитие ребенка»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285728"/>
            <a:ext cx="9501222" cy="1143000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И ИХ ЛЮБИМЫЕ ИГРУШКИ ДОМА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UbsMe5NLw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60702">
            <a:off x="932471" y="2840956"/>
            <a:ext cx="2783995" cy="3721181"/>
          </a:xfrm>
          <a:prstGeom prst="rect">
            <a:avLst/>
          </a:prstGeom>
        </p:spPr>
      </p:pic>
      <p:pic>
        <p:nvPicPr>
          <p:cNvPr id="5" name="Рисунок 4" descr="EPJ6PPnyxy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029688">
            <a:off x="245328" y="1636273"/>
            <a:ext cx="3788652" cy="2131117"/>
          </a:xfrm>
          <a:prstGeom prst="rect">
            <a:avLst/>
          </a:prstGeom>
        </p:spPr>
      </p:pic>
      <p:pic>
        <p:nvPicPr>
          <p:cNvPr id="6" name="Рисунок 5" descr="LZZ-k45Z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3611">
            <a:off x="5472605" y="1038519"/>
            <a:ext cx="2143122" cy="2857496"/>
          </a:xfrm>
          <a:prstGeom prst="rect">
            <a:avLst/>
          </a:prstGeom>
        </p:spPr>
      </p:pic>
      <p:pic>
        <p:nvPicPr>
          <p:cNvPr id="7" name="Рисунок 6" descr="MVXwhChFqi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5627">
            <a:off x="3968534" y="3806443"/>
            <a:ext cx="4714876" cy="231814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B15ystMpH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05479">
            <a:off x="572764" y="495123"/>
            <a:ext cx="2441637" cy="5284316"/>
          </a:xfrm>
          <a:prstGeom prst="rect">
            <a:avLst/>
          </a:prstGeom>
        </p:spPr>
      </p:pic>
      <p:pic>
        <p:nvPicPr>
          <p:cNvPr id="5" name="Рисунок 4" descr="P-QoXZflO4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52"/>
            <a:ext cx="2857502" cy="3810003"/>
          </a:xfrm>
          <a:prstGeom prst="rect">
            <a:avLst/>
          </a:prstGeom>
        </p:spPr>
      </p:pic>
      <p:pic>
        <p:nvPicPr>
          <p:cNvPr id="6" name="Рисунок 5" descr="qHqsvNCotZ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5665">
            <a:off x="2529235" y="377221"/>
            <a:ext cx="2724150" cy="3429000"/>
          </a:xfrm>
          <a:prstGeom prst="rect">
            <a:avLst/>
          </a:prstGeom>
        </p:spPr>
      </p:pic>
      <p:pic>
        <p:nvPicPr>
          <p:cNvPr id="7" name="Рисунок 6" descr="RYuVDbKzGM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84003">
            <a:off x="4562338" y="3335990"/>
            <a:ext cx="2428874" cy="323849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Любимая игрушка в детском саду</a:t>
            </a:r>
            <a:endParaRPr lang="ru-RU" sz="3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o0ghkIJK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0505">
            <a:off x="384762" y="1052516"/>
            <a:ext cx="2714626" cy="3619501"/>
          </a:xfrm>
          <a:prstGeom prst="rect">
            <a:avLst/>
          </a:prstGeom>
        </p:spPr>
      </p:pic>
      <p:pic>
        <p:nvPicPr>
          <p:cNvPr id="5" name="Рисунок 4" descr="5HhyRahic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22984">
            <a:off x="1628367" y="3586648"/>
            <a:ext cx="2221966" cy="2962621"/>
          </a:xfrm>
          <a:prstGeom prst="rect">
            <a:avLst/>
          </a:prstGeom>
        </p:spPr>
      </p:pic>
      <p:pic>
        <p:nvPicPr>
          <p:cNvPr id="6" name="Рисунок 5" descr="7509FR8IeZ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09641">
            <a:off x="3253423" y="845855"/>
            <a:ext cx="2511429" cy="3348572"/>
          </a:xfrm>
          <a:prstGeom prst="rect">
            <a:avLst/>
          </a:prstGeom>
        </p:spPr>
      </p:pic>
      <p:pic>
        <p:nvPicPr>
          <p:cNvPr id="7" name="Рисунок 6" descr="h6xl8e2Qwz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4780">
            <a:off x="5774842" y="998975"/>
            <a:ext cx="2571750" cy="3429000"/>
          </a:xfrm>
          <a:prstGeom prst="rect">
            <a:avLst/>
          </a:prstGeom>
        </p:spPr>
      </p:pic>
      <p:pic>
        <p:nvPicPr>
          <p:cNvPr id="8" name="Рисунок 7" descr="kxG9YxGfZf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905253"/>
            <a:ext cx="2214560" cy="2952747"/>
          </a:xfrm>
          <a:prstGeom prst="rect">
            <a:avLst/>
          </a:prstGeom>
        </p:spPr>
      </p:pic>
      <p:pic>
        <p:nvPicPr>
          <p:cNvPr id="9" name="Рисунок 8" descr="QLbcxz6Bl8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01820">
            <a:off x="6775577" y="3944386"/>
            <a:ext cx="2000246" cy="266699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572560" cy="55452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Также в рамках проекта «Наши любимые игрушки» была проведена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минивыставка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поделок «Игрушки своими руками». Ребята вместе с родителями придумали и изготовили замечательные игрушки из самых разнообразных материалов – нитки, бумага, ткань, бросовые материалы и даже из макарон! Все участники выставки с гордостью представили свою игрушку и рассказали о том, как проходил процесс изготовления.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n2IO1w2p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571876"/>
            <a:ext cx="4959065" cy="32861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деятельность в рамках проекта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750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аппликация «Наряди матрешку»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p-Htt-gC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357430"/>
            <a:ext cx="6286543" cy="417178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85728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лепка «Мячики для игрушек»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nO1TZrXQV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14498" y="71396"/>
            <a:ext cx="5143500" cy="757242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7467600" cy="11430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6318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96204" cy="5616720"/>
          </a:xfrm>
        </p:spPr>
        <p:txBody>
          <a:bodyPr/>
          <a:lstStyle/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групповой, познавательно-творческий,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информационный.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дети первой младшей группы «Гимназия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Альбертина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воспитатели, родители.</a:t>
            </a:r>
          </a:p>
          <a:p>
            <a:pPr algn="just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познавательных и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творческих способностей в процессе разработки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совместного проекта « Наши любимые игрушки».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70328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643998" cy="664373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Познакомить детей с обобщающим понятием «игрушки», расширить представление об игрушках, их свойствах, качествах и функциональном назначении.</a:t>
            </a:r>
          </a:p>
          <a:p>
            <a:pPr marL="457200" indent="-457200">
              <a:buAutoNum type="arabicPeriod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и творческие способности детей, произвольное внимание, память, речь, мышление. </a:t>
            </a:r>
          </a:p>
          <a:p>
            <a:pPr marL="457200" indent="-457200">
              <a:buAutoNum type="arabicPeriod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 в процессе художественной деятельности: рисовании, аппликации, лепке. </a:t>
            </a:r>
          </a:p>
          <a:p>
            <a:pPr marL="457200" indent="-457200">
              <a:buAutoNum type="arabicPeriod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Повысить активность детей в процессе самостоятельной и совместной образовательной деятельности. </a:t>
            </a:r>
          </a:p>
          <a:p>
            <a:pPr marL="457200" indent="-457200">
              <a:buAutoNum type="arabicPeriod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Развивать семейное творчество, сотрудничество семьи и детского сада. </a:t>
            </a:r>
          </a:p>
          <a:p>
            <a:pPr marL="457200" indent="-457200">
              <a:buAutoNum type="arabicPeriod"/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игрушкам, умение играть в коллективе дружно</a:t>
            </a:r>
            <a:endParaRPr lang="ru-RU" sz="2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747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7567642" cy="56167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усвоение понятия «игрушка»; 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овладение знаниями о свойствах, качествах и функциональном назначении игрушек; 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проявление интереса к самостоятельному изготовлению игрушек; 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бережное отношение к игрушкам; 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умение играть с игрушками в коллективе дружно; 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активизируется речевая активность детей в различных видах деятельности; </a:t>
            </a:r>
          </a:p>
          <a:p>
            <a:pPr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вовлечение родителей в педагогический процесс ДОУ;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175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58204" cy="5545282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Важнейшей составной частью образовательной среды являются игра и игрушка. Игрушки для ребенка - та «среда», которая позволяет исследовать окружающий мир, формировать и реализовывать творческие способности, выражать чувства; игрушки учат общаться и познавать себя. Подбор игрушек - дело серьезное и ответственное. От успешного решения этой проблемы зависят настроение ребенка и прогресс в его развитии. Данный проект позволит расширить представление детей об игрушках, их видах, свойствах, качествах и функциональном назначении. Также проект позволит приобщить родителей к совместной работе с детьми.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.jpg.cr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5000636"/>
            <a:ext cx="3960474" cy="185736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Определение темы, цели, задач и содержания проекта, прогнозирование результата. </a:t>
            </a:r>
          </a:p>
          <a:p>
            <a:pPr marL="457200" indent="-45720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Изучение имеющегося педагогического опыта, поиск эффективных методов и приемов для реализации проекта. </a:t>
            </a:r>
          </a:p>
          <a:p>
            <a:pPr marL="457200" indent="-457200">
              <a:buAutoNum type="arabicPeriod"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Обсуждение с родителями вопросов, связанных с реализацией проекта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14290"/>
            <a:ext cx="8072494" cy="6259662"/>
          </a:xfrm>
        </p:spPr>
        <p:txBody>
          <a:bodyPr/>
          <a:lstStyle/>
          <a:p>
            <a:pPr algn="ctr">
              <a:buNone/>
            </a:pP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Обеспечение условий для реализации проекта.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Совершенствование предметно-развивающей среды.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Подбор литературы.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Организация работы по следующим пунктам: 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а) организованные мероприятия; 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б)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мероприятия;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в) творческая деятельность; </a:t>
            </a:r>
          </a:p>
          <a:p>
            <a:pPr marL="457200" indent="-457200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г) консультирование родителей.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467600" cy="5973910"/>
          </a:xfrm>
        </p:spPr>
        <p:txBody>
          <a:bodyPr/>
          <a:lstStyle/>
          <a:p>
            <a:pPr algn="ctr">
              <a:buNone/>
            </a:pP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>
              <a:buNone/>
            </a:pPr>
            <a:endParaRPr lang="ru-RU" sz="40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Презентация проекта: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Выставка «Наши любимые игрушки»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Выставка поделок «Игрушки своими руками» 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Отчет на сайте образовательного учреждения</a:t>
            </a:r>
          </a:p>
          <a:p>
            <a:pPr marL="457200" indent="-457200">
              <a:buAutoNum type="arabicPeriod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Игрушки сделанные своими руками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715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мероприятия</a:t>
            </a:r>
            <a:endParaRPr lang="ru-RU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642918"/>
          <a:ext cx="8501061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35"/>
                <a:gridCol w="1928826"/>
                <a:gridCol w="2500300"/>
              </a:tblGrid>
              <a:tr h="2279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работы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реализации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Познакомить детей с новой литературой об игрушках, выставка книг на тему «Игрушки»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Родители, воспитатель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по теме «Моя любимая игрушка», «Игрушки, которые живут в нашей группе», «Мои любимые игры», «Игрушки бывают разные», «Как мы играем с игрушками».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Дидактические и настольные игры «Узнай на ощупь», «Найди по описанию», «Подбери игрушки зайчику и медведю», «Найди игрушку такого же цвета», «Чудесный мешочек», картинка из кубиков.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833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Century Schoolbook</vt:lpstr>
      <vt:lpstr>Times New Roman</vt:lpstr>
      <vt:lpstr>Wingdings</vt:lpstr>
      <vt:lpstr>Wingdings 2</vt:lpstr>
      <vt:lpstr>Эркер</vt:lpstr>
      <vt:lpstr>Частное общеобразовательное учреждение  «Общеобразовательная Гимназия «Альбертина»</vt:lpstr>
      <vt:lpstr>ПАСПОРТ ПРОЕКТА</vt:lpstr>
      <vt:lpstr>Задачи проекта</vt:lpstr>
      <vt:lpstr>Ожидаемый результат</vt:lpstr>
      <vt:lpstr>Актуальность</vt:lpstr>
      <vt:lpstr>ЭТАПЫ ПРОЕКТА</vt:lpstr>
      <vt:lpstr>Презентация PowerPoint</vt:lpstr>
      <vt:lpstr>Презентация PowerPoint</vt:lpstr>
      <vt:lpstr>Планируемые мероприятия</vt:lpstr>
      <vt:lpstr>Презентация PowerPoint</vt:lpstr>
      <vt:lpstr>Презентация PowerPoint</vt:lpstr>
      <vt:lpstr>План мероприятий с родителями </vt:lpstr>
      <vt:lpstr>ДЕТИ И ИХ ЛЮБИМЫЕ ИГРУШКИ ДОМА</vt:lpstr>
      <vt:lpstr>Презентация PowerPoint</vt:lpstr>
      <vt:lpstr>Любимая игрушка в детском саду</vt:lpstr>
      <vt:lpstr>Презентация PowerPoint</vt:lpstr>
      <vt:lpstr>Продуктивная деятельность в рамках проекта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Частное дошкольное общеобразовательное учреждение «Гимназия «Альбертина»</dc:title>
  <dc:creator>ALEX</dc:creator>
  <cp:lastModifiedBy>Asrock</cp:lastModifiedBy>
  <cp:revision>38</cp:revision>
  <dcterms:created xsi:type="dcterms:W3CDTF">2021-10-08T11:29:01Z</dcterms:created>
  <dcterms:modified xsi:type="dcterms:W3CDTF">2021-11-16T14:43:39Z</dcterms:modified>
</cp:coreProperties>
</file>